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2253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36F38A-FAAE-49F3-8D8D-BE7964F0C15B}" type="doc">
      <dgm:prSet loTypeId="urn:microsoft.com/office/officeart/2005/8/layout/hList3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E15DCA8-D276-4C8A-A6DF-ECD7198F769F}">
      <dgm:prSet phldrT="[Testo]" custT="1"/>
      <dgm:spPr/>
      <dgm:t>
        <a:bodyPr/>
        <a:lstStyle/>
        <a:p>
          <a:r>
            <a:rPr lang="it-IT" sz="4000" dirty="0"/>
            <a:t>FORZA LAVORO AMU </a:t>
          </a:r>
          <a:r>
            <a:rPr lang="it-IT" sz="4000" dirty="0" err="1"/>
            <a:t>SpA</a:t>
          </a:r>
          <a:r>
            <a:rPr lang="it-IT" sz="4000" dirty="0"/>
            <a:t> </a:t>
          </a:r>
        </a:p>
        <a:p>
          <a:r>
            <a:rPr lang="it-IT" sz="3000"/>
            <a:t>al 31/12/2024</a:t>
          </a:r>
          <a:endParaRPr lang="it-IT" sz="3000" dirty="0"/>
        </a:p>
      </dgm:t>
    </dgm:pt>
    <dgm:pt modelId="{92994897-D88C-4316-A878-C3354A77747E}" type="parTrans" cxnId="{33CA738E-3198-4EEE-80E0-0F80D85969BA}">
      <dgm:prSet/>
      <dgm:spPr/>
      <dgm:t>
        <a:bodyPr/>
        <a:lstStyle/>
        <a:p>
          <a:endParaRPr lang="it-IT"/>
        </a:p>
      </dgm:t>
    </dgm:pt>
    <dgm:pt modelId="{F580E24D-4AC5-4FCC-BFCF-21243FB38B8C}" type="sibTrans" cxnId="{33CA738E-3198-4EEE-80E0-0F80D85969BA}">
      <dgm:prSet/>
      <dgm:spPr/>
      <dgm:t>
        <a:bodyPr/>
        <a:lstStyle/>
        <a:p>
          <a:endParaRPr lang="it-IT"/>
        </a:p>
      </dgm:t>
    </dgm:pt>
    <dgm:pt modelId="{2BAF111F-B28A-46D9-BE0C-611C7C3EB54D}">
      <dgm:prSet phldrT="[Testo]"/>
      <dgm:spPr/>
      <dgm:t>
        <a:bodyPr/>
        <a:lstStyle/>
        <a:p>
          <a:pPr algn="ctr"/>
          <a:r>
            <a:rPr lang="it-IT" b="1" dirty="0"/>
            <a:t>DIRETTORE GENERALE</a:t>
          </a:r>
        </a:p>
        <a:p>
          <a:pPr algn="ctr"/>
          <a:r>
            <a:rPr lang="it-IT" dirty="0"/>
            <a:t>n. 1  collaboratore</a:t>
          </a:r>
        </a:p>
      </dgm:t>
    </dgm:pt>
    <dgm:pt modelId="{6FE25B2D-82AC-4096-B813-BA559C9D3C69}" type="parTrans" cxnId="{1EF4322E-5E9E-4F91-9BCB-8AE8A89FA076}">
      <dgm:prSet/>
      <dgm:spPr/>
      <dgm:t>
        <a:bodyPr/>
        <a:lstStyle/>
        <a:p>
          <a:endParaRPr lang="it-IT"/>
        </a:p>
      </dgm:t>
    </dgm:pt>
    <dgm:pt modelId="{EB5B54AD-075E-41BA-8811-819AD2088E67}" type="sibTrans" cxnId="{1EF4322E-5E9E-4F91-9BCB-8AE8A89FA076}">
      <dgm:prSet/>
      <dgm:spPr/>
      <dgm:t>
        <a:bodyPr/>
        <a:lstStyle/>
        <a:p>
          <a:endParaRPr lang="it-IT"/>
        </a:p>
      </dgm:t>
    </dgm:pt>
    <dgm:pt modelId="{078D9F99-4171-4AA1-BD31-8680214C3E81}">
      <dgm:prSet phldrT="[Testo]"/>
      <dgm:spPr/>
      <dgm:t>
        <a:bodyPr/>
        <a:lstStyle/>
        <a:p>
          <a:endParaRPr lang="it-IT" dirty="0"/>
        </a:p>
        <a:p>
          <a:endParaRPr lang="it-IT" dirty="0"/>
        </a:p>
        <a:p>
          <a:endParaRPr lang="it-IT" b="1" dirty="0"/>
        </a:p>
        <a:p>
          <a:r>
            <a:rPr lang="it-IT" b="1" dirty="0"/>
            <a:t>UFFICIO AMMINISTRATIVO</a:t>
          </a:r>
        </a:p>
        <a:p>
          <a:r>
            <a:rPr lang="it-IT" dirty="0"/>
            <a:t>n. 1 dipendenti</a:t>
          </a:r>
        </a:p>
        <a:p>
          <a:endParaRPr lang="it-IT" dirty="0"/>
        </a:p>
        <a:p>
          <a:endParaRPr lang="it-IT" dirty="0"/>
        </a:p>
        <a:p>
          <a:endParaRPr lang="it-IT" dirty="0"/>
        </a:p>
      </dgm:t>
    </dgm:pt>
    <dgm:pt modelId="{7F80F540-246C-486F-A499-55296AE236B6}" type="parTrans" cxnId="{3CD1B658-23B4-4765-909A-643B41317E9B}">
      <dgm:prSet/>
      <dgm:spPr/>
      <dgm:t>
        <a:bodyPr/>
        <a:lstStyle/>
        <a:p>
          <a:endParaRPr lang="it-IT"/>
        </a:p>
      </dgm:t>
    </dgm:pt>
    <dgm:pt modelId="{00861B93-DC22-4063-B3B8-402C590AD1BB}" type="sibTrans" cxnId="{3CD1B658-23B4-4765-909A-643B41317E9B}">
      <dgm:prSet/>
      <dgm:spPr/>
      <dgm:t>
        <a:bodyPr/>
        <a:lstStyle/>
        <a:p>
          <a:endParaRPr lang="it-IT"/>
        </a:p>
      </dgm:t>
    </dgm:pt>
    <dgm:pt modelId="{46F07997-3387-47E1-AA20-65B1A6FC6806}">
      <dgm:prSet phldrT="[Testo]"/>
      <dgm:spPr/>
      <dgm:t>
        <a:bodyPr/>
        <a:lstStyle/>
        <a:p>
          <a:endParaRPr lang="it-IT" dirty="0"/>
        </a:p>
        <a:p>
          <a:endParaRPr lang="it-IT" dirty="0"/>
        </a:p>
        <a:p>
          <a:endParaRPr lang="it-IT" b="1" dirty="0"/>
        </a:p>
        <a:p>
          <a:r>
            <a:rPr lang="it-IT" b="1" dirty="0"/>
            <a:t>ADDETTI ALL’ESERCIZIO</a:t>
          </a:r>
        </a:p>
        <a:p>
          <a:r>
            <a:rPr lang="it-IT" dirty="0"/>
            <a:t>n. </a:t>
          </a:r>
          <a:r>
            <a:rPr lang="it-IT"/>
            <a:t>13 </a:t>
          </a:r>
          <a:r>
            <a:rPr lang="it-IT" dirty="0"/>
            <a:t>dipendenti</a:t>
          </a:r>
        </a:p>
        <a:p>
          <a:endParaRPr lang="it-IT" dirty="0"/>
        </a:p>
        <a:p>
          <a:endParaRPr lang="it-IT" dirty="0"/>
        </a:p>
        <a:p>
          <a:endParaRPr lang="it-IT" dirty="0"/>
        </a:p>
      </dgm:t>
    </dgm:pt>
    <dgm:pt modelId="{1BA15A5D-DAF0-41D9-AC66-090F6067ADE8}" type="parTrans" cxnId="{C5BF889D-FD81-42D0-BE56-A2DB40180A74}">
      <dgm:prSet/>
      <dgm:spPr/>
      <dgm:t>
        <a:bodyPr/>
        <a:lstStyle/>
        <a:p>
          <a:endParaRPr lang="it-IT"/>
        </a:p>
      </dgm:t>
    </dgm:pt>
    <dgm:pt modelId="{053BEA01-D0EF-4A20-A4F1-003FD1C4E589}" type="sibTrans" cxnId="{C5BF889D-FD81-42D0-BE56-A2DB40180A74}">
      <dgm:prSet/>
      <dgm:spPr/>
      <dgm:t>
        <a:bodyPr/>
        <a:lstStyle/>
        <a:p>
          <a:endParaRPr lang="it-IT"/>
        </a:p>
      </dgm:t>
    </dgm:pt>
    <dgm:pt modelId="{6E261B46-ADCE-40B6-93CA-486A5E488FBD}" type="pres">
      <dgm:prSet presAssocID="{7536F38A-FAAE-49F3-8D8D-BE7964F0C15B}" presName="composite" presStyleCnt="0">
        <dgm:presLayoutVars>
          <dgm:chMax val="1"/>
          <dgm:dir/>
          <dgm:resizeHandles val="exact"/>
        </dgm:presLayoutVars>
      </dgm:prSet>
      <dgm:spPr/>
    </dgm:pt>
    <dgm:pt modelId="{FE9962F4-0FD1-4613-97EC-4D5226CD3FFE}" type="pres">
      <dgm:prSet presAssocID="{9E15DCA8-D276-4C8A-A6DF-ECD7198F769F}" presName="roof" presStyleLbl="dkBgShp" presStyleIdx="0" presStyleCnt="2"/>
      <dgm:spPr/>
    </dgm:pt>
    <dgm:pt modelId="{50DF1BF0-2092-4ECA-8560-D08C80AA2155}" type="pres">
      <dgm:prSet presAssocID="{9E15DCA8-D276-4C8A-A6DF-ECD7198F769F}" presName="pillars" presStyleCnt="0"/>
      <dgm:spPr/>
    </dgm:pt>
    <dgm:pt modelId="{A66CD4CC-CA5F-42DF-A8B1-F15F28261D64}" type="pres">
      <dgm:prSet presAssocID="{9E15DCA8-D276-4C8A-A6DF-ECD7198F769F}" presName="pillar1" presStyleLbl="node1" presStyleIdx="0" presStyleCnt="3" custScaleX="100619">
        <dgm:presLayoutVars>
          <dgm:bulletEnabled val="1"/>
        </dgm:presLayoutVars>
      </dgm:prSet>
      <dgm:spPr/>
    </dgm:pt>
    <dgm:pt modelId="{9A1B7D6F-1936-46CA-AF0B-E1BA209418EA}" type="pres">
      <dgm:prSet presAssocID="{078D9F99-4171-4AA1-BD31-8680214C3E81}" presName="pillarX" presStyleLbl="node1" presStyleIdx="1" presStyleCnt="3" custScaleX="100496">
        <dgm:presLayoutVars>
          <dgm:bulletEnabled val="1"/>
        </dgm:presLayoutVars>
      </dgm:prSet>
      <dgm:spPr/>
    </dgm:pt>
    <dgm:pt modelId="{DEA0A2FE-4A0A-4AE2-9AE7-42D2949C77EF}" type="pres">
      <dgm:prSet presAssocID="{46F07997-3387-47E1-AA20-65B1A6FC6806}" presName="pillarX" presStyleLbl="node1" presStyleIdx="2" presStyleCnt="3" custScaleX="100496">
        <dgm:presLayoutVars>
          <dgm:bulletEnabled val="1"/>
        </dgm:presLayoutVars>
      </dgm:prSet>
      <dgm:spPr/>
    </dgm:pt>
    <dgm:pt modelId="{5C26D3C4-BD01-42E9-9B38-69B19480AC05}" type="pres">
      <dgm:prSet presAssocID="{9E15DCA8-D276-4C8A-A6DF-ECD7198F769F}" presName="base" presStyleLbl="dkBgShp" presStyleIdx="1" presStyleCnt="2"/>
      <dgm:spPr/>
    </dgm:pt>
  </dgm:ptLst>
  <dgm:cxnLst>
    <dgm:cxn modelId="{3A49630E-7B98-48D3-8BE9-5A6339150A95}" type="presOf" srcId="{2BAF111F-B28A-46D9-BE0C-611C7C3EB54D}" destId="{A66CD4CC-CA5F-42DF-A8B1-F15F28261D64}" srcOrd="0" destOrd="0" presId="urn:microsoft.com/office/officeart/2005/8/layout/hList3"/>
    <dgm:cxn modelId="{7018F72A-52FF-4B36-B157-2B8D1B1A56DE}" type="presOf" srcId="{9E15DCA8-D276-4C8A-A6DF-ECD7198F769F}" destId="{FE9962F4-0FD1-4613-97EC-4D5226CD3FFE}" srcOrd="0" destOrd="0" presId="urn:microsoft.com/office/officeart/2005/8/layout/hList3"/>
    <dgm:cxn modelId="{1EF4322E-5E9E-4F91-9BCB-8AE8A89FA076}" srcId="{9E15DCA8-D276-4C8A-A6DF-ECD7198F769F}" destId="{2BAF111F-B28A-46D9-BE0C-611C7C3EB54D}" srcOrd="0" destOrd="0" parTransId="{6FE25B2D-82AC-4096-B813-BA559C9D3C69}" sibTransId="{EB5B54AD-075E-41BA-8811-819AD2088E67}"/>
    <dgm:cxn modelId="{3CD1B658-23B4-4765-909A-643B41317E9B}" srcId="{9E15DCA8-D276-4C8A-A6DF-ECD7198F769F}" destId="{078D9F99-4171-4AA1-BD31-8680214C3E81}" srcOrd="1" destOrd="0" parTransId="{7F80F540-246C-486F-A499-55296AE236B6}" sibTransId="{00861B93-DC22-4063-B3B8-402C590AD1BB}"/>
    <dgm:cxn modelId="{33CA738E-3198-4EEE-80E0-0F80D85969BA}" srcId="{7536F38A-FAAE-49F3-8D8D-BE7964F0C15B}" destId="{9E15DCA8-D276-4C8A-A6DF-ECD7198F769F}" srcOrd="0" destOrd="0" parTransId="{92994897-D88C-4316-A878-C3354A77747E}" sibTransId="{F580E24D-4AC5-4FCC-BFCF-21243FB38B8C}"/>
    <dgm:cxn modelId="{C5BF889D-FD81-42D0-BE56-A2DB40180A74}" srcId="{9E15DCA8-D276-4C8A-A6DF-ECD7198F769F}" destId="{46F07997-3387-47E1-AA20-65B1A6FC6806}" srcOrd="2" destOrd="0" parTransId="{1BA15A5D-DAF0-41D9-AC66-090F6067ADE8}" sibTransId="{053BEA01-D0EF-4A20-A4F1-003FD1C4E589}"/>
    <dgm:cxn modelId="{58B6FBB9-9155-4ADA-AD56-03542E70C912}" type="presOf" srcId="{46F07997-3387-47E1-AA20-65B1A6FC6806}" destId="{DEA0A2FE-4A0A-4AE2-9AE7-42D2949C77EF}" srcOrd="0" destOrd="0" presId="urn:microsoft.com/office/officeart/2005/8/layout/hList3"/>
    <dgm:cxn modelId="{A56CA3C6-D61E-4C56-B2D0-6F76395157E3}" type="presOf" srcId="{7536F38A-FAAE-49F3-8D8D-BE7964F0C15B}" destId="{6E261B46-ADCE-40B6-93CA-486A5E488FBD}" srcOrd="0" destOrd="0" presId="urn:microsoft.com/office/officeart/2005/8/layout/hList3"/>
    <dgm:cxn modelId="{67B94AD9-046F-4BEB-9177-0DE4C4EEBA29}" type="presOf" srcId="{078D9F99-4171-4AA1-BD31-8680214C3E81}" destId="{9A1B7D6F-1936-46CA-AF0B-E1BA209418EA}" srcOrd="0" destOrd="0" presId="urn:microsoft.com/office/officeart/2005/8/layout/hList3"/>
    <dgm:cxn modelId="{5613616F-6DD8-43EB-B5F3-335DAAC19466}" type="presParOf" srcId="{6E261B46-ADCE-40B6-93CA-486A5E488FBD}" destId="{FE9962F4-0FD1-4613-97EC-4D5226CD3FFE}" srcOrd="0" destOrd="0" presId="urn:microsoft.com/office/officeart/2005/8/layout/hList3"/>
    <dgm:cxn modelId="{B18CF9D7-4DC0-477C-9CB9-2BE8930151D8}" type="presParOf" srcId="{6E261B46-ADCE-40B6-93CA-486A5E488FBD}" destId="{50DF1BF0-2092-4ECA-8560-D08C80AA2155}" srcOrd="1" destOrd="0" presId="urn:microsoft.com/office/officeart/2005/8/layout/hList3"/>
    <dgm:cxn modelId="{135E710E-E69C-4507-8671-8A6301B4A5CF}" type="presParOf" srcId="{50DF1BF0-2092-4ECA-8560-D08C80AA2155}" destId="{A66CD4CC-CA5F-42DF-A8B1-F15F28261D64}" srcOrd="0" destOrd="0" presId="urn:microsoft.com/office/officeart/2005/8/layout/hList3"/>
    <dgm:cxn modelId="{163E80FF-3552-4B6F-99D3-66FD1A1ABFAE}" type="presParOf" srcId="{50DF1BF0-2092-4ECA-8560-D08C80AA2155}" destId="{9A1B7D6F-1936-46CA-AF0B-E1BA209418EA}" srcOrd="1" destOrd="0" presId="urn:microsoft.com/office/officeart/2005/8/layout/hList3"/>
    <dgm:cxn modelId="{9BB3719A-E118-4140-B6CD-75D1A59261F6}" type="presParOf" srcId="{50DF1BF0-2092-4ECA-8560-D08C80AA2155}" destId="{DEA0A2FE-4A0A-4AE2-9AE7-42D2949C77EF}" srcOrd="2" destOrd="0" presId="urn:microsoft.com/office/officeart/2005/8/layout/hList3"/>
    <dgm:cxn modelId="{3FB65F9C-BB27-465F-8CC0-C34CC7F32D13}" type="presParOf" srcId="{6E261B46-ADCE-40B6-93CA-486A5E488FBD}" destId="{5C26D3C4-BD01-42E9-9B38-69B19480AC05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9962F4-0FD1-4613-97EC-4D5226CD3FFE}">
      <dsp:nvSpPr>
        <dsp:cNvPr id="0" name=""/>
        <dsp:cNvSpPr/>
      </dsp:nvSpPr>
      <dsp:spPr>
        <a:xfrm>
          <a:off x="0" y="0"/>
          <a:ext cx="6096000" cy="196581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00800" h="1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000" kern="1200" dirty="0"/>
            <a:t>FORZA LAVORO AMU </a:t>
          </a:r>
          <a:r>
            <a:rPr lang="it-IT" sz="4000" kern="1200" dirty="0" err="1"/>
            <a:t>SpA</a:t>
          </a:r>
          <a:r>
            <a:rPr lang="it-IT" sz="4000" kern="1200" dirty="0"/>
            <a:t> </a:t>
          </a:r>
        </a:p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000" kern="1200"/>
            <a:t>al 31/12/2024</a:t>
          </a:r>
          <a:endParaRPr lang="it-IT" sz="3000" kern="1200" dirty="0"/>
        </a:p>
      </dsp:txBody>
      <dsp:txXfrm>
        <a:off x="0" y="0"/>
        <a:ext cx="6096000" cy="1965818"/>
      </dsp:txXfrm>
    </dsp:sp>
    <dsp:sp modelId="{A66CD4CC-CA5F-42DF-A8B1-F15F28261D64}">
      <dsp:nvSpPr>
        <dsp:cNvPr id="0" name=""/>
        <dsp:cNvSpPr/>
      </dsp:nvSpPr>
      <dsp:spPr>
        <a:xfrm>
          <a:off x="91" y="1965818"/>
          <a:ext cx="2033596" cy="4128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kern="1200" dirty="0"/>
            <a:t>DIRETTORE GENERALE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n. 1  collaboratore</a:t>
          </a:r>
        </a:p>
      </dsp:txBody>
      <dsp:txXfrm>
        <a:off x="91" y="1965818"/>
        <a:ext cx="2033596" cy="4128218"/>
      </dsp:txXfrm>
    </dsp:sp>
    <dsp:sp modelId="{9A1B7D6F-1936-46CA-AF0B-E1BA209418EA}">
      <dsp:nvSpPr>
        <dsp:cNvPr id="0" name=""/>
        <dsp:cNvSpPr/>
      </dsp:nvSpPr>
      <dsp:spPr>
        <a:xfrm>
          <a:off x="2033687" y="1965818"/>
          <a:ext cx="2031110" cy="4128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b="1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kern="1200" dirty="0"/>
            <a:t>UFFICIO AMMINISTRATIVO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n. 1 dipendenti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</dsp:txBody>
      <dsp:txXfrm>
        <a:off x="2033687" y="1965818"/>
        <a:ext cx="2031110" cy="4128218"/>
      </dsp:txXfrm>
    </dsp:sp>
    <dsp:sp modelId="{DEA0A2FE-4A0A-4AE2-9AE7-42D2949C77EF}">
      <dsp:nvSpPr>
        <dsp:cNvPr id="0" name=""/>
        <dsp:cNvSpPr/>
      </dsp:nvSpPr>
      <dsp:spPr>
        <a:xfrm>
          <a:off x="4064798" y="1965818"/>
          <a:ext cx="2031110" cy="4128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b="1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b="1" kern="1200" dirty="0"/>
            <a:t>ADDETTI ALL’ESERCIZIO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900" kern="1200" dirty="0"/>
            <a:t>n. </a:t>
          </a:r>
          <a:r>
            <a:rPr lang="it-IT" sz="1900" kern="1200"/>
            <a:t>13 </a:t>
          </a:r>
          <a:r>
            <a:rPr lang="it-IT" sz="1900" kern="1200" dirty="0"/>
            <a:t>dipendenti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 dirty="0"/>
        </a:p>
      </dsp:txBody>
      <dsp:txXfrm>
        <a:off x="4064798" y="1965818"/>
        <a:ext cx="2031110" cy="4128218"/>
      </dsp:txXfrm>
    </dsp:sp>
    <dsp:sp modelId="{5C26D3C4-BD01-42E9-9B38-69B19480AC05}">
      <dsp:nvSpPr>
        <dsp:cNvPr id="0" name=""/>
        <dsp:cNvSpPr/>
      </dsp:nvSpPr>
      <dsp:spPr>
        <a:xfrm>
          <a:off x="0" y="6094037"/>
          <a:ext cx="6096000" cy="45869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00800" h="1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090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128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28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910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592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434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5803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1442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435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5954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0525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20838-3486-480D-9249-C1246F39E439}" type="datetimeFigureOut">
              <a:rPr lang="it-IT" smtClean="0"/>
              <a:t>16/01/2025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A7D65-061E-4B02-AF24-5AFDB8AEFF6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03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1122428604"/>
              </p:ext>
            </p:extLst>
          </p:nvPr>
        </p:nvGraphicFramePr>
        <p:xfrm>
          <a:off x="1524000" y="188640"/>
          <a:ext cx="6096000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55139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24</Words>
  <Application>Microsoft Office PowerPoint</Application>
  <PresentationFormat>Presentazione su schermo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Nodo7</dc:creator>
  <cp:lastModifiedBy>X5G</cp:lastModifiedBy>
  <cp:revision>4</cp:revision>
  <dcterms:created xsi:type="dcterms:W3CDTF">2021-01-26T15:21:00Z</dcterms:created>
  <dcterms:modified xsi:type="dcterms:W3CDTF">2025-01-16T10:47:07Z</dcterms:modified>
</cp:coreProperties>
</file>