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ADB735-22C3-4932-B1E0-C24DC45CBCF4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576747C-14EA-42B1-99E2-AB66B19901DC}">
      <dgm:prSet phldrT="[Testo]" custT="1"/>
      <dgm:spPr/>
      <dgm:t>
        <a:bodyPr/>
        <a:lstStyle/>
        <a:p>
          <a:r>
            <a:rPr lang="it-IT" sz="1500" b="1" dirty="0" smtClean="0"/>
            <a:t>Amministratore Unico</a:t>
          </a:r>
        </a:p>
        <a:p>
          <a:r>
            <a:rPr lang="it-IT" sz="1300" dirty="0" smtClean="0"/>
            <a:t>dott. </a:t>
          </a:r>
          <a:r>
            <a:rPr lang="it-IT" sz="1300" dirty="0" smtClean="0"/>
            <a:t>Antonio FIORIELLO</a:t>
          </a:r>
          <a:endParaRPr lang="it-IT" sz="1300" dirty="0"/>
        </a:p>
      </dgm:t>
    </dgm:pt>
    <dgm:pt modelId="{3EC32FB8-446E-4D7E-B0A7-74A875D0F3D1}" type="parTrans" cxnId="{67E64452-734F-42F7-90B8-75F04B7CC779}">
      <dgm:prSet/>
      <dgm:spPr/>
      <dgm:t>
        <a:bodyPr/>
        <a:lstStyle/>
        <a:p>
          <a:endParaRPr lang="it-IT"/>
        </a:p>
      </dgm:t>
    </dgm:pt>
    <dgm:pt modelId="{60BB4047-E37F-4EEF-9BEB-E2E45713BF28}" type="sibTrans" cxnId="{67E64452-734F-42F7-90B8-75F04B7CC779}">
      <dgm:prSet/>
      <dgm:spPr/>
      <dgm:t>
        <a:bodyPr/>
        <a:lstStyle/>
        <a:p>
          <a:endParaRPr lang="it-IT"/>
        </a:p>
      </dgm:t>
    </dgm:pt>
    <dgm:pt modelId="{07710B12-B794-4569-BDCB-78182FFC7AA2}" type="asst">
      <dgm:prSet phldrT="[Testo]" custT="1"/>
      <dgm:spPr/>
      <dgm:t>
        <a:bodyPr/>
        <a:lstStyle/>
        <a:p>
          <a:r>
            <a:rPr lang="it-IT" sz="1500" b="1" dirty="0" smtClean="0"/>
            <a:t>Preposto dei Trasporti</a:t>
          </a:r>
        </a:p>
        <a:p>
          <a:r>
            <a:rPr lang="it-IT" sz="1300" dirty="0" smtClean="0"/>
            <a:t>ing. Serenella MATARAZZO</a:t>
          </a:r>
          <a:endParaRPr lang="it-IT" sz="1300" dirty="0"/>
        </a:p>
      </dgm:t>
    </dgm:pt>
    <dgm:pt modelId="{93BFAF9D-1025-4972-9116-FAE2A25A200B}" type="parTrans" cxnId="{3DD74C89-B23C-4F61-A751-CD37A74E3AF7}">
      <dgm:prSet/>
      <dgm:spPr/>
      <dgm:t>
        <a:bodyPr/>
        <a:lstStyle/>
        <a:p>
          <a:endParaRPr lang="it-IT"/>
        </a:p>
      </dgm:t>
    </dgm:pt>
    <dgm:pt modelId="{4B8C5459-68CC-4756-B5BE-E434E3A24BC0}" type="sibTrans" cxnId="{3DD74C89-B23C-4F61-A751-CD37A74E3AF7}">
      <dgm:prSet/>
      <dgm:spPr/>
      <dgm:t>
        <a:bodyPr/>
        <a:lstStyle/>
        <a:p>
          <a:endParaRPr lang="it-IT"/>
        </a:p>
      </dgm:t>
    </dgm:pt>
    <dgm:pt modelId="{6E81C771-61DB-4C2E-A87B-44AF9596C660}">
      <dgm:prSet phldrT="[Testo]" custT="1"/>
      <dgm:spPr/>
      <dgm:t>
        <a:bodyPr/>
        <a:lstStyle/>
        <a:p>
          <a:r>
            <a:rPr lang="it-IT" sz="1500" b="1" dirty="0" smtClean="0"/>
            <a:t>Ufficio Amministrativo </a:t>
          </a:r>
          <a:r>
            <a:rPr lang="it-IT" sz="1300" dirty="0" smtClean="0"/>
            <a:t>Maurizio </a:t>
          </a:r>
          <a:r>
            <a:rPr lang="it-IT" sz="1300" dirty="0" smtClean="0"/>
            <a:t>CLERICUZIO</a:t>
          </a:r>
          <a:endParaRPr lang="it-IT" sz="1300" dirty="0" smtClean="0"/>
        </a:p>
      </dgm:t>
    </dgm:pt>
    <dgm:pt modelId="{5A9D70AB-3C79-4A97-87A9-48AF27186EC4}" type="parTrans" cxnId="{C2306365-2743-465D-BC94-5CFD4D9E61D1}">
      <dgm:prSet/>
      <dgm:spPr/>
      <dgm:t>
        <a:bodyPr/>
        <a:lstStyle/>
        <a:p>
          <a:endParaRPr lang="it-IT"/>
        </a:p>
      </dgm:t>
    </dgm:pt>
    <dgm:pt modelId="{1FCB03BF-E4C3-4646-813B-EC07601163FE}" type="sibTrans" cxnId="{C2306365-2743-465D-BC94-5CFD4D9E61D1}">
      <dgm:prSet/>
      <dgm:spPr/>
      <dgm:t>
        <a:bodyPr/>
        <a:lstStyle/>
        <a:p>
          <a:endParaRPr lang="it-IT"/>
        </a:p>
      </dgm:t>
    </dgm:pt>
    <dgm:pt modelId="{47BAE3F9-BF06-4D4D-A4FB-30EAF5E6467B}">
      <dgm:prSet phldrT="[Testo]" custT="1"/>
      <dgm:spPr/>
      <dgm:t>
        <a:bodyPr/>
        <a:lstStyle/>
        <a:p>
          <a:endParaRPr lang="it-IT" sz="1500" b="1" dirty="0" smtClean="0"/>
        </a:p>
        <a:p>
          <a:r>
            <a:rPr lang="it-IT" sz="1500" b="1" dirty="0" smtClean="0"/>
            <a:t>AUTISTI</a:t>
          </a:r>
        </a:p>
        <a:p>
          <a:r>
            <a:rPr lang="it-IT" sz="1300" dirty="0" smtClean="0"/>
            <a:t>(servizi di AT e VTV)</a:t>
          </a:r>
        </a:p>
        <a:p>
          <a:r>
            <a:rPr lang="it-IT" sz="1300" smtClean="0"/>
            <a:t>13 </a:t>
          </a:r>
          <a:r>
            <a:rPr lang="it-IT" sz="1300" dirty="0" smtClean="0"/>
            <a:t>unità/gg</a:t>
          </a:r>
          <a:endParaRPr lang="it-IT" sz="1300" b="1" dirty="0" smtClean="0"/>
        </a:p>
        <a:p>
          <a:endParaRPr lang="it-IT" sz="1500" b="1" dirty="0"/>
        </a:p>
      </dgm:t>
    </dgm:pt>
    <dgm:pt modelId="{21D5CD5A-29FC-4590-8314-AA5A27870C3A}" type="parTrans" cxnId="{532334BE-786A-4725-A574-96F3259A1A66}">
      <dgm:prSet/>
      <dgm:spPr/>
      <dgm:t>
        <a:bodyPr/>
        <a:lstStyle/>
        <a:p>
          <a:endParaRPr lang="it-IT"/>
        </a:p>
      </dgm:t>
    </dgm:pt>
    <dgm:pt modelId="{8E2D62FE-55FB-47E0-890D-7E7EE94CD7FC}" type="sibTrans" cxnId="{532334BE-786A-4725-A574-96F3259A1A66}">
      <dgm:prSet/>
      <dgm:spPr/>
      <dgm:t>
        <a:bodyPr/>
        <a:lstStyle/>
        <a:p>
          <a:endParaRPr lang="it-IT"/>
        </a:p>
      </dgm:t>
    </dgm:pt>
    <dgm:pt modelId="{04141272-2E83-4EF3-A4C2-028482215EDE}">
      <dgm:prSet phldrT="[Testo]" custT="1"/>
      <dgm:spPr/>
      <dgm:t>
        <a:bodyPr/>
        <a:lstStyle/>
        <a:p>
          <a:endParaRPr lang="it-IT" sz="1500" dirty="0" smtClean="0"/>
        </a:p>
        <a:p>
          <a:r>
            <a:rPr lang="it-IT" sz="1500" b="1" dirty="0" smtClean="0"/>
            <a:t>DEPOSITO</a:t>
          </a:r>
        </a:p>
        <a:p>
          <a:r>
            <a:rPr lang="it-IT" sz="1300" b="0" dirty="0" smtClean="0"/>
            <a:t>        1 </a:t>
          </a:r>
          <a:r>
            <a:rPr lang="it-IT" sz="1300" b="0" dirty="0" smtClean="0"/>
            <a:t>unità/gg </a:t>
          </a:r>
          <a:r>
            <a:rPr lang="it-IT" sz="1300" b="0" dirty="0" smtClean="0"/>
            <a:t>	</a:t>
          </a:r>
          <a:endParaRPr lang="it-IT" sz="1500" dirty="0"/>
        </a:p>
      </dgm:t>
    </dgm:pt>
    <dgm:pt modelId="{79FC8E9A-F063-4968-BF55-C9F6568214F3}" type="sibTrans" cxnId="{9E71CBAF-0CA7-4B51-B3C5-B5598A1BF47D}">
      <dgm:prSet/>
      <dgm:spPr/>
      <dgm:t>
        <a:bodyPr/>
        <a:lstStyle/>
        <a:p>
          <a:endParaRPr lang="it-IT"/>
        </a:p>
      </dgm:t>
    </dgm:pt>
    <dgm:pt modelId="{0AE40684-388D-42A0-A170-FA3B29A4828D}" type="parTrans" cxnId="{9E71CBAF-0CA7-4B51-B3C5-B5598A1BF47D}">
      <dgm:prSet/>
      <dgm:spPr/>
      <dgm:t>
        <a:bodyPr/>
        <a:lstStyle/>
        <a:p>
          <a:endParaRPr lang="it-IT"/>
        </a:p>
      </dgm:t>
    </dgm:pt>
    <dgm:pt modelId="{F077017D-9DB7-410D-A223-8DF8FF7A0102}" type="pres">
      <dgm:prSet presAssocID="{38ADB735-22C3-4932-B1E0-C24DC45CBC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0946CFEB-922C-483D-95FC-9E628BD18EE2}" type="pres">
      <dgm:prSet presAssocID="{D576747C-14EA-42B1-99E2-AB66B19901DC}" presName="hierRoot1" presStyleCnt="0">
        <dgm:presLayoutVars>
          <dgm:hierBranch val="init"/>
        </dgm:presLayoutVars>
      </dgm:prSet>
      <dgm:spPr/>
    </dgm:pt>
    <dgm:pt modelId="{61ACE0EB-5BC3-4054-BBA7-524D47FD5727}" type="pres">
      <dgm:prSet presAssocID="{D576747C-14EA-42B1-99E2-AB66B19901DC}" presName="rootComposite1" presStyleCnt="0"/>
      <dgm:spPr/>
    </dgm:pt>
    <dgm:pt modelId="{4E867152-E6EB-4FF8-B950-12042824FB9E}" type="pres">
      <dgm:prSet presAssocID="{D576747C-14EA-42B1-99E2-AB66B19901DC}" presName="rootText1" presStyleLbl="node0" presStyleIdx="0" presStyleCnt="1" custScaleX="154385" custScaleY="145815" custLinFactY="-45939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0ED881D-7E8B-49A7-A1AB-3BB6DC624FE1}" type="pres">
      <dgm:prSet presAssocID="{D576747C-14EA-42B1-99E2-AB66B19901DC}" presName="rootConnector1" presStyleLbl="node1" presStyleIdx="0" presStyleCnt="0"/>
      <dgm:spPr/>
      <dgm:t>
        <a:bodyPr/>
        <a:lstStyle/>
        <a:p>
          <a:endParaRPr lang="it-IT"/>
        </a:p>
      </dgm:t>
    </dgm:pt>
    <dgm:pt modelId="{93252BCD-B57B-478E-880C-CB2C8EC372C5}" type="pres">
      <dgm:prSet presAssocID="{D576747C-14EA-42B1-99E2-AB66B19901DC}" presName="hierChild2" presStyleCnt="0"/>
      <dgm:spPr/>
    </dgm:pt>
    <dgm:pt modelId="{2250CC5E-08B6-44D5-94A3-4BC8FFDB72F9}" type="pres">
      <dgm:prSet presAssocID="{5A9D70AB-3C79-4A97-87A9-48AF27186EC4}" presName="Name37" presStyleLbl="parChTrans1D2" presStyleIdx="0" presStyleCnt="4"/>
      <dgm:spPr/>
      <dgm:t>
        <a:bodyPr/>
        <a:lstStyle/>
        <a:p>
          <a:endParaRPr lang="it-IT"/>
        </a:p>
      </dgm:t>
    </dgm:pt>
    <dgm:pt modelId="{ABB6AA5F-08DA-462F-B98C-415991B0EF69}" type="pres">
      <dgm:prSet presAssocID="{6E81C771-61DB-4C2E-A87B-44AF9596C660}" presName="hierRoot2" presStyleCnt="0">
        <dgm:presLayoutVars>
          <dgm:hierBranch val="init"/>
        </dgm:presLayoutVars>
      </dgm:prSet>
      <dgm:spPr/>
    </dgm:pt>
    <dgm:pt modelId="{335E9BBA-5769-47B4-9009-0289BFF280CE}" type="pres">
      <dgm:prSet presAssocID="{6E81C771-61DB-4C2E-A87B-44AF9596C660}" presName="rootComposite" presStyleCnt="0"/>
      <dgm:spPr/>
    </dgm:pt>
    <dgm:pt modelId="{DCDB8E66-0DFA-41F9-A1EF-DE20B8D85076}" type="pres">
      <dgm:prSet presAssocID="{6E81C771-61DB-4C2E-A87B-44AF9596C660}" presName="rootText" presStyleLbl="node2" presStyleIdx="0" presStyleCnt="3" custScaleX="163458" custScaleY="144024" custLinFactX="100000" custLinFactY="-86200" custLinFactNeighborX="164446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B15484B-691A-4131-9DB7-BCE323EE2694}" type="pres">
      <dgm:prSet presAssocID="{6E81C771-61DB-4C2E-A87B-44AF9596C660}" presName="rootConnector" presStyleLbl="node2" presStyleIdx="0" presStyleCnt="3"/>
      <dgm:spPr/>
      <dgm:t>
        <a:bodyPr/>
        <a:lstStyle/>
        <a:p>
          <a:endParaRPr lang="it-IT"/>
        </a:p>
      </dgm:t>
    </dgm:pt>
    <dgm:pt modelId="{E2FCEBCC-B929-4C56-A579-DB803AF7851A}" type="pres">
      <dgm:prSet presAssocID="{6E81C771-61DB-4C2E-A87B-44AF9596C660}" presName="hierChild4" presStyleCnt="0"/>
      <dgm:spPr/>
    </dgm:pt>
    <dgm:pt modelId="{260F31F6-ED90-4114-9054-46794A4318DA}" type="pres">
      <dgm:prSet presAssocID="{6E81C771-61DB-4C2E-A87B-44AF9596C660}" presName="hierChild5" presStyleCnt="0"/>
      <dgm:spPr/>
    </dgm:pt>
    <dgm:pt modelId="{48D21582-C528-4A2A-B047-5FC733E71AA4}" type="pres">
      <dgm:prSet presAssocID="{0AE40684-388D-42A0-A170-FA3B29A4828D}" presName="Name37" presStyleLbl="parChTrans1D2" presStyleIdx="1" presStyleCnt="4"/>
      <dgm:spPr/>
      <dgm:t>
        <a:bodyPr/>
        <a:lstStyle/>
        <a:p>
          <a:endParaRPr lang="it-IT"/>
        </a:p>
      </dgm:t>
    </dgm:pt>
    <dgm:pt modelId="{90BA487F-AE7A-41D6-B009-87712E21AB90}" type="pres">
      <dgm:prSet presAssocID="{04141272-2E83-4EF3-A4C2-028482215EDE}" presName="hierRoot2" presStyleCnt="0">
        <dgm:presLayoutVars>
          <dgm:hierBranch val="init"/>
        </dgm:presLayoutVars>
      </dgm:prSet>
      <dgm:spPr/>
    </dgm:pt>
    <dgm:pt modelId="{8D929B1F-88AD-4F02-B029-ECF85343C166}" type="pres">
      <dgm:prSet presAssocID="{04141272-2E83-4EF3-A4C2-028482215EDE}" presName="rootComposite" presStyleCnt="0"/>
      <dgm:spPr/>
    </dgm:pt>
    <dgm:pt modelId="{349183D0-25C2-4996-897D-5DD1A7CB7C09}" type="pres">
      <dgm:prSet presAssocID="{04141272-2E83-4EF3-A4C2-028482215EDE}" presName="rootText" presStyleLbl="node2" presStyleIdx="1" presStyleCnt="3" custScaleX="142474" custScaleY="150749" custLinFactX="-7909" custLinFactNeighborX="-100000" custLinFactNeighborY="6150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6945B46-8CC3-4E16-8DBC-4DFBF7521A0F}" type="pres">
      <dgm:prSet presAssocID="{04141272-2E83-4EF3-A4C2-028482215EDE}" presName="rootConnector" presStyleLbl="node2" presStyleIdx="1" presStyleCnt="3"/>
      <dgm:spPr/>
      <dgm:t>
        <a:bodyPr/>
        <a:lstStyle/>
        <a:p>
          <a:endParaRPr lang="it-IT"/>
        </a:p>
      </dgm:t>
    </dgm:pt>
    <dgm:pt modelId="{E5086D5B-04A7-43F5-95ED-B680D1168655}" type="pres">
      <dgm:prSet presAssocID="{04141272-2E83-4EF3-A4C2-028482215EDE}" presName="hierChild4" presStyleCnt="0"/>
      <dgm:spPr/>
    </dgm:pt>
    <dgm:pt modelId="{8C3BAAD3-6C49-4D6C-91F7-33B84545F111}" type="pres">
      <dgm:prSet presAssocID="{04141272-2E83-4EF3-A4C2-028482215EDE}" presName="hierChild5" presStyleCnt="0"/>
      <dgm:spPr/>
    </dgm:pt>
    <dgm:pt modelId="{C963C528-0E7B-4428-816D-39F546FDF45E}" type="pres">
      <dgm:prSet presAssocID="{21D5CD5A-29FC-4590-8314-AA5A27870C3A}" presName="Name37" presStyleLbl="parChTrans1D2" presStyleIdx="2" presStyleCnt="4"/>
      <dgm:spPr/>
      <dgm:t>
        <a:bodyPr/>
        <a:lstStyle/>
        <a:p>
          <a:endParaRPr lang="it-IT"/>
        </a:p>
      </dgm:t>
    </dgm:pt>
    <dgm:pt modelId="{AC17D869-576D-4656-A28C-B89B0F4BFEB2}" type="pres">
      <dgm:prSet presAssocID="{47BAE3F9-BF06-4D4D-A4FB-30EAF5E6467B}" presName="hierRoot2" presStyleCnt="0">
        <dgm:presLayoutVars>
          <dgm:hierBranch val="init"/>
        </dgm:presLayoutVars>
      </dgm:prSet>
      <dgm:spPr/>
    </dgm:pt>
    <dgm:pt modelId="{2B2375C2-A4E7-4586-B556-0F01309A4E18}" type="pres">
      <dgm:prSet presAssocID="{47BAE3F9-BF06-4D4D-A4FB-30EAF5E6467B}" presName="rootComposite" presStyleCnt="0"/>
      <dgm:spPr/>
    </dgm:pt>
    <dgm:pt modelId="{13B778C0-3DC8-4AA8-93D8-CD65668C36CE}" type="pres">
      <dgm:prSet presAssocID="{47BAE3F9-BF06-4D4D-A4FB-30EAF5E6467B}" presName="rootText" presStyleLbl="node2" presStyleIdx="2" presStyleCnt="3" custScaleX="139241" custScaleY="157480" custLinFactNeighborX="-87066" custLinFactNeighborY="6150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EF0554A-36C3-48D3-9726-C961BCAF0AFA}" type="pres">
      <dgm:prSet presAssocID="{47BAE3F9-BF06-4D4D-A4FB-30EAF5E6467B}" presName="rootConnector" presStyleLbl="node2" presStyleIdx="2" presStyleCnt="3"/>
      <dgm:spPr/>
      <dgm:t>
        <a:bodyPr/>
        <a:lstStyle/>
        <a:p>
          <a:endParaRPr lang="it-IT"/>
        </a:p>
      </dgm:t>
    </dgm:pt>
    <dgm:pt modelId="{CEB4D1F1-3E8A-445B-9817-D5159278FDEF}" type="pres">
      <dgm:prSet presAssocID="{47BAE3F9-BF06-4D4D-A4FB-30EAF5E6467B}" presName="hierChild4" presStyleCnt="0"/>
      <dgm:spPr/>
    </dgm:pt>
    <dgm:pt modelId="{06CF7A6E-2EAE-4D1A-B139-40D5927BDC2D}" type="pres">
      <dgm:prSet presAssocID="{47BAE3F9-BF06-4D4D-A4FB-30EAF5E6467B}" presName="hierChild5" presStyleCnt="0"/>
      <dgm:spPr/>
    </dgm:pt>
    <dgm:pt modelId="{F353FB62-AE72-4F8A-A7DC-A1A3842729E5}" type="pres">
      <dgm:prSet presAssocID="{D576747C-14EA-42B1-99E2-AB66B19901DC}" presName="hierChild3" presStyleCnt="0"/>
      <dgm:spPr/>
    </dgm:pt>
    <dgm:pt modelId="{61484C66-959F-4EA2-91DE-F4F60E771CF2}" type="pres">
      <dgm:prSet presAssocID="{93BFAF9D-1025-4972-9116-FAE2A25A200B}" presName="Name111" presStyleLbl="parChTrans1D2" presStyleIdx="3" presStyleCnt="4"/>
      <dgm:spPr/>
      <dgm:t>
        <a:bodyPr/>
        <a:lstStyle/>
        <a:p>
          <a:endParaRPr lang="it-IT"/>
        </a:p>
      </dgm:t>
    </dgm:pt>
    <dgm:pt modelId="{95761523-0FA8-4F3E-B484-32021C792E8F}" type="pres">
      <dgm:prSet presAssocID="{07710B12-B794-4569-BDCB-78182FFC7AA2}" presName="hierRoot3" presStyleCnt="0">
        <dgm:presLayoutVars>
          <dgm:hierBranch val="init"/>
        </dgm:presLayoutVars>
      </dgm:prSet>
      <dgm:spPr/>
    </dgm:pt>
    <dgm:pt modelId="{AC6C0A8A-DF85-4466-99A9-67FB8758A12A}" type="pres">
      <dgm:prSet presAssocID="{07710B12-B794-4569-BDCB-78182FFC7AA2}" presName="rootComposite3" presStyleCnt="0"/>
      <dgm:spPr/>
    </dgm:pt>
    <dgm:pt modelId="{1B72C905-EEDB-420F-B393-51A703DB5D75}" type="pres">
      <dgm:prSet presAssocID="{07710B12-B794-4569-BDCB-78182FFC7AA2}" presName="rootText3" presStyleLbl="asst1" presStyleIdx="0" presStyleCnt="1" custScaleX="155918" custScaleY="115696" custLinFactY="-26942" custLinFactNeighborX="-17899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C4A7D9C-5A1D-48C1-BD59-22C7B6E25C12}" type="pres">
      <dgm:prSet presAssocID="{07710B12-B794-4569-BDCB-78182FFC7AA2}" presName="rootConnector3" presStyleLbl="asst1" presStyleIdx="0" presStyleCnt="1"/>
      <dgm:spPr/>
      <dgm:t>
        <a:bodyPr/>
        <a:lstStyle/>
        <a:p>
          <a:endParaRPr lang="it-IT"/>
        </a:p>
      </dgm:t>
    </dgm:pt>
    <dgm:pt modelId="{EFAEAA59-DB32-41EB-9AD4-99EE4E8CB58E}" type="pres">
      <dgm:prSet presAssocID="{07710B12-B794-4569-BDCB-78182FFC7AA2}" presName="hierChild6" presStyleCnt="0"/>
      <dgm:spPr/>
    </dgm:pt>
    <dgm:pt modelId="{351FEC6F-56EC-4C66-9BE3-3B9FFC42D7AF}" type="pres">
      <dgm:prSet presAssocID="{07710B12-B794-4569-BDCB-78182FFC7AA2}" presName="hierChild7" presStyleCnt="0"/>
      <dgm:spPr/>
    </dgm:pt>
  </dgm:ptLst>
  <dgm:cxnLst>
    <dgm:cxn modelId="{F1F28826-4AF2-4426-9F9E-66152F983AD3}" type="presOf" srcId="{D576747C-14EA-42B1-99E2-AB66B19901DC}" destId="{4E867152-E6EB-4FF8-B950-12042824FB9E}" srcOrd="0" destOrd="0" presId="urn:microsoft.com/office/officeart/2005/8/layout/orgChart1"/>
    <dgm:cxn modelId="{17BFEAAC-163B-4A4A-8FE1-F94BFB562A8C}" type="presOf" srcId="{6E81C771-61DB-4C2E-A87B-44AF9596C660}" destId="{DCDB8E66-0DFA-41F9-A1EF-DE20B8D85076}" srcOrd="0" destOrd="0" presId="urn:microsoft.com/office/officeart/2005/8/layout/orgChart1"/>
    <dgm:cxn modelId="{8FDA716F-7EF7-4AC6-AB94-EEFB2E01AEAB}" type="presOf" srcId="{38ADB735-22C3-4932-B1E0-C24DC45CBCF4}" destId="{F077017D-9DB7-410D-A223-8DF8FF7A0102}" srcOrd="0" destOrd="0" presId="urn:microsoft.com/office/officeart/2005/8/layout/orgChart1"/>
    <dgm:cxn modelId="{6B9830DE-B76B-404F-86B3-43E7F1C0090E}" type="presOf" srcId="{47BAE3F9-BF06-4D4D-A4FB-30EAF5E6467B}" destId="{0EF0554A-36C3-48D3-9726-C961BCAF0AFA}" srcOrd="1" destOrd="0" presId="urn:microsoft.com/office/officeart/2005/8/layout/orgChart1"/>
    <dgm:cxn modelId="{9CF008C3-6C13-4193-AECD-BBE541E23BE2}" type="presOf" srcId="{47BAE3F9-BF06-4D4D-A4FB-30EAF5E6467B}" destId="{13B778C0-3DC8-4AA8-93D8-CD65668C36CE}" srcOrd="0" destOrd="0" presId="urn:microsoft.com/office/officeart/2005/8/layout/orgChart1"/>
    <dgm:cxn modelId="{4736244D-CA61-4CC7-B473-83B8C143A193}" type="presOf" srcId="{0AE40684-388D-42A0-A170-FA3B29A4828D}" destId="{48D21582-C528-4A2A-B047-5FC733E71AA4}" srcOrd="0" destOrd="0" presId="urn:microsoft.com/office/officeart/2005/8/layout/orgChart1"/>
    <dgm:cxn modelId="{67E64452-734F-42F7-90B8-75F04B7CC779}" srcId="{38ADB735-22C3-4932-B1E0-C24DC45CBCF4}" destId="{D576747C-14EA-42B1-99E2-AB66B19901DC}" srcOrd="0" destOrd="0" parTransId="{3EC32FB8-446E-4D7E-B0A7-74A875D0F3D1}" sibTransId="{60BB4047-E37F-4EEF-9BEB-E2E45713BF28}"/>
    <dgm:cxn modelId="{8164184E-A2CA-468C-BEE5-982B6C8FBB49}" type="presOf" srcId="{07710B12-B794-4569-BDCB-78182FFC7AA2}" destId="{7C4A7D9C-5A1D-48C1-BD59-22C7B6E25C12}" srcOrd="1" destOrd="0" presId="urn:microsoft.com/office/officeart/2005/8/layout/orgChart1"/>
    <dgm:cxn modelId="{5E849956-CE28-44B9-BB7F-9534234069CE}" type="presOf" srcId="{93BFAF9D-1025-4972-9116-FAE2A25A200B}" destId="{61484C66-959F-4EA2-91DE-F4F60E771CF2}" srcOrd="0" destOrd="0" presId="urn:microsoft.com/office/officeart/2005/8/layout/orgChart1"/>
    <dgm:cxn modelId="{9E71CBAF-0CA7-4B51-B3C5-B5598A1BF47D}" srcId="{D576747C-14EA-42B1-99E2-AB66B19901DC}" destId="{04141272-2E83-4EF3-A4C2-028482215EDE}" srcOrd="2" destOrd="0" parTransId="{0AE40684-388D-42A0-A170-FA3B29A4828D}" sibTransId="{79FC8E9A-F063-4968-BF55-C9F6568214F3}"/>
    <dgm:cxn modelId="{48FE0F2E-EC0F-4896-98A5-5A3810A44677}" type="presOf" srcId="{07710B12-B794-4569-BDCB-78182FFC7AA2}" destId="{1B72C905-EEDB-420F-B393-51A703DB5D75}" srcOrd="0" destOrd="0" presId="urn:microsoft.com/office/officeart/2005/8/layout/orgChart1"/>
    <dgm:cxn modelId="{532334BE-786A-4725-A574-96F3259A1A66}" srcId="{D576747C-14EA-42B1-99E2-AB66B19901DC}" destId="{47BAE3F9-BF06-4D4D-A4FB-30EAF5E6467B}" srcOrd="3" destOrd="0" parTransId="{21D5CD5A-29FC-4590-8314-AA5A27870C3A}" sibTransId="{8E2D62FE-55FB-47E0-890D-7E7EE94CD7FC}"/>
    <dgm:cxn modelId="{8268FB8C-05A8-4CCE-9FDF-AF42046BD5E0}" type="presOf" srcId="{04141272-2E83-4EF3-A4C2-028482215EDE}" destId="{349183D0-25C2-4996-897D-5DD1A7CB7C09}" srcOrd="0" destOrd="0" presId="urn:microsoft.com/office/officeart/2005/8/layout/orgChart1"/>
    <dgm:cxn modelId="{1C516A0B-3D2A-4C0C-A285-E464518133AF}" type="presOf" srcId="{D576747C-14EA-42B1-99E2-AB66B19901DC}" destId="{10ED881D-7E8B-49A7-A1AB-3BB6DC624FE1}" srcOrd="1" destOrd="0" presId="urn:microsoft.com/office/officeart/2005/8/layout/orgChart1"/>
    <dgm:cxn modelId="{B78EBF2A-596E-4E59-9B09-05E20061F613}" type="presOf" srcId="{21D5CD5A-29FC-4590-8314-AA5A27870C3A}" destId="{C963C528-0E7B-4428-816D-39F546FDF45E}" srcOrd="0" destOrd="0" presId="urn:microsoft.com/office/officeart/2005/8/layout/orgChart1"/>
    <dgm:cxn modelId="{8B7371D1-F20F-46A9-A760-D7A641A96AE6}" type="presOf" srcId="{04141272-2E83-4EF3-A4C2-028482215EDE}" destId="{76945B46-8CC3-4E16-8DBC-4DFBF7521A0F}" srcOrd="1" destOrd="0" presId="urn:microsoft.com/office/officeart/2005/8/layout/orgChart1"/>
    <dgm:cxn modelId="{3DD74C89-B23C-4F61-A751-CD37A74E3AF7}" srcId="{D576747C-14EA-42B1-99E2-AB66B19901DC}" destId="{07710B12-B794-4569-BDCB-78182FFC7AA2}" srcOrd="0" destOrd="0" parTransId="{93BFAF9D-1025-4972-9116-FAE2A25A200B}" sibTransId="{4B8C5459-68CC-4756-B5BE-E434E3A24BC0}"/>
    <dgm:cxn modelId="{D3FD5E87-A2EB-4957-BFA9-A39BC862C443}" type="presOf" srcId="{5A9D70AB-3C79-4A97-87A9-48AF27186EC4}" destId="{2250CC5E-08B6-44D5-94A3-4BC8FFDB72F9}" srcOrd="0" destOrd="0" presId="urn:microsoft.com/office/officeart/2005/8/layout/orgChart1"/>
    <dgm:cxn modelId="{C2306365-2743-465D-BC94-5CFD4D9E61D1}" srcId="{D576747C-14EA-42B1-99E2-AB66B19901DC}" destId="{6E81C771-61DB-4C2E-A87B-44AF9596C660}" srcOrd="1" destOrd="0" parTransId="{5A9D70AB-3C79-4A97-87A9-48AF27186EC4}" sibTransId="{1FCB03BF-E4C3-4646-813B-EC07601163FE}"/>
    <dgm:cxn modelId="{9156F2E7-F519-440A-9D7F-EE17C2A80604}" type="presOf" srcId="{6E81C771-61DB-4C2E-A87B-44AF9596C660}" destId="{4B15484B-691A-4131-9DB7-BCE323EE2694}" srcOrd="1" destOrd="0" presId="urn:microsoft.com/office/officeart/2005/8/layout/orgChart1"/>
    <dgm:cxn modelId="{07F236AA-DD25-43B8-A6C0-700EF5BEC1F1}" type="presParOf" srcId="{F077017D-9DB7-410D-A223-8DF8FF7A0102}" destId="{0946CFEB-922C-483D-95FC-9E628BD18EE2}" srcOrd="0" destOrd="0" presId="urn:microsoft.com/office/officeart/2005/8/layout/orgChart1"/>
    <dgm:cxn modelId="{9DB8752F-F19E-48E2-8736-449149149398}" type="presParOf" srcId="{0946CFEB-922C-483D-95FC-9E628BD18EE2}" destId="{61ACE0EB-5BC3-4054-BBA7-524D47FD5727}" srcOrd="0" destOrd="0" presId="urn:microsoft.com/office/officeart/2005/8/layout/orgChart1"/>
    <dgm:cxn modelId="{A842E41E-884A-478B-912E-4B200CF27C9D}" type="presParOf" srcId="{61ACE0EB-5BC3-4054-BBA7-524D47FD5727}" destId="{4E867152-E6EB-4FF8-B950-12042824FB9E}" srcOrd="0" destOrd="0" presId="urn:microsoft.com/office/officeart/2005/8/layout/orgChart1"/>
    <dgm:cxn modelId="{6B34AAF9-142C-484D-BA25-1831EB38B6BE}" type="presParOf" srcId="{61ACE0EB-5BC3-4054-BBA7-524D47FD5727}" destId="{10ED881D-7E8B-49A7-A1AB-3BB6DC624FE1}" srcOrd="1" destOrd="0" presId="urn:microsoft.com/office/officeart/2005/8/layout/orgChart1"/>
    <dgm:cxn modelId="{825EECB5-0B95-4623-B6AF-03241751C6A4}" type="presParOf" srcId="{0946CFEB-922C-483D-95FC-9E628BD18EE2}" destId="{93252BCD-B57B-478E-880C-CB2C8EC372C5}" srcOrd="1" destOrd="0" presId="urn:microsoft.com/office/officeart/2005/8/layout/orgChart1"/>
    <dgm:cxn modelId="{7E64DE15-60C4-4729-AFE9-D08762A9AC0A}" type="presParOf" srcId="{93252BCD-B57B-478E-880C-CB2C8EC372C5}" destId="{2250CC5E-08B6-44D5-94A3-4BC8FFDB72F9}" srcOrd="0" destOrd="0" presId="urn:microsoft.com/office/officeart/2005/8/layout/orgChart1"/>
    <dgm:cxn modelId="{7950F99C-39D4-41EF-A121-23500A0E721F}" type="presParOf" srcId="{93252BCD-B57B-478E-880C-CB2C8EC372C5}" destId="{ABB6AA5F-08DA-462F-B98C-415991B0EF69}" srcOrd="1" destOrd="0" presId="urn:microsoft.com/office/officeart/2005/8/layout/orgChart1"/>
    <dgm:cxn modelId="{B368BAA0-1FBE-4C2D-8565-34738C3286B9}" type="presParOf" srcId="{ABB6AA5F-08DA-462F-B98C-415991B0EF69}" destId="{335E9BBA-5769-47B4-9009-0289BFF280CE}" srcOrd="0" destOrd="0" presId="urn:microsoft.com/office/officeart/2005/8/layout/orgChart1"/>
    <dgm:cxn modelId="{67383E17-8852-4CC9-8B2E-6F2148C65073}" type="presParOf" srcId="{335E9BBA-5769-47B4-9009-0289BFF280CE}" destId="{DCDB8E66-0DFA-41F9-A1EF-DE20B8D85076}" srcOrd="0" destOrd="0" presId="urn:microsoft.com/office/officeart/2005/8/layout/orgChart1"/>
    <dgm:cxn modelId="{2D3F1CDC-C401-460C-82A8-981B49B98AB9}" type="presParOf" srcId="{335E9BBA-5769-47B4-9009-0289BFF280CE}" destId="{4B15484B-691A-4131-9DB7-BCE323EE2694}" srcOrd="1" destOrd="0" presId="urn:microsoft.com/office/officeart/2005/8/layout/orgChart1"/>
    <dgm:cxn modelId="{09333A85-1EFD-4167-9EA1-9137A2C7BED2}" type="presParOf" srcId="{ABB6AA5F-08DA-462F-B98C-415991B0EF69}" destId="{E2FCEBCC-B929-4C56-A579-DB803AF7851A}" srcOrd="1" destOrd="0" presId="urn:microsoft.com/office/officeart/2005/8/layout/orgChart1"/>
    <dgm:cxn modelId="{CF03467C-7B72-404D-BAD5-574E104E1E66}" type="presParOf" srcId="{ABB6AA5F-08DA-462F-B98C-415991B0EF69}" destId="{260F31F6-ED90-4114-9054-46794A4318DA}" srcOrd="2" destOrd="0" presId="urn:microsoft.com/office/officeart/2005/8/layout/orgChart1"/>
    <dgm:cxn modelId="{0D0C59CA-0798-495D-9B02-F3666FD677C7}" type="presParOf" srcId="{93252BCD-B57B-478E-880C-CB2C8EC372C5}" destId="{48D21582-C528-4A2A-B047-5FC733E71AA4}" srcOrd="2" destOrd="0" presId="urn:microsoft.com/office/officeart/2005/8/layout/orgChart1"/>
    <dgm:cxn modelId="{B4E582BB-A31D-4E44-B5EC-7A39AB8602E8}" type="presParOf" srcId="{93252BCD-B57B-478E-880C-CB2C8EC372C5}" destId="{90BA487F-AE7A-41D6-B009-87712E21AB90}" srcOrd="3" destOrd="0" presId="urn:microsoft.com/office/officeart/2005/8/layout/orgChart1"/>
    <dgm:cxn modelId="{17798901-8093-44D0-B49F-E4DE5A15BD9B}" type="presParOf" srcId="{90BA487F-AE7A-41D6-B009-87712E21AB90}" destId="{8D929B1F-88AD-4F02-B029-ECF85343C166}" srcOrd="0" destOrd="0" presId="urn:microsoft.com/office/officeart/2005/8/layout/orgChart1"/>
    <dgm:cxn modelId="{CB4E2601-FCD3-4A82-A3CE-E52B9F29F6D2}" type="presParOf" srcId="{8D929B1F-88AD-4F02-B029-ECF85343C166}" destId="{349183D0-25C2-4996-897D-5DD1A7CB7C09}" srcOrd="0" destOrd="0" presId="urn:microsoft.com/office/officeart/2005/8/layout/orgChart1"/>
    <dgm:cxn modelId="{BEB7D99D-DF16-4452-A8C4-365C40E028B9}" type="presParOf" srcId="{8D929B1F-88AD-4F02-B029-ECF85343C166}" destId="{76945B46-8CC3-4E16-8DBC-4DFBF7521A0F}" srcOrd="1" destOrd="0" presId="urn:microsoft.com/office/officeart/2005/8/layout/orgChart1"/>
    <dgm:cxn modelId="{9BF6E55B-378B-457A-A3BB-CC38160A13A0}" type="presParOf" srcId="{90BA487F-AE7A-41D6-B009-87712E21AB90}" destId="{E5086D5B-04A7-43F5-95ED-B680D1168655}" srcOrd="1" destOrd="0" presId="urn:microsoft.com/office/officeart/2005/8/layout/orgChart1"/>
    <dgm:cxn modelId="{F158844A-5383-44A2-8027-666C843E7911}" type="presParOf" srcId="{90BA487F-AE7A-41D6-B009-87712E21AB90}" destId="{8C3BAAD3-6C49-4D6C-91F7-33B84545F111}" srcOrd="2" destOrd="0" presId="urn:microsoft.com/office/officeart/2005/8/layout/orgChart1"/>
    <dgm:cxn modelId="{CB3552D0-4EC7-4952-B1E7-D8415E05494A}" type="presParOf" srcId="{93252BCD-B57B-478E-880C-CB2C8EC372C5}" destId="{C963C528-0E7B-4428-816D-39F546FDF45E}" srcOrd="4" destOrd="0" presId="urn:microsoft.com/office/officeart/2005/8/layout/orgChart1"/>
    <dgm:cxn modelId="{03AE287B-958D-40E7-8931-6067F5F790BF}" type="presParOf" srcId="{93252BCD-B57B-478E-880C-CB2C8EC372C5}" destId="{AC17D869-576D-4656-A28C-B89B0F4BFEB2}" srcOrd="5" destOrd="0" presId="urn:microsoft.com/office/officeart/2005/8/layout/orgChart1"/>
    <dgm:cxn modelId="{86340221-B7A8-4D66-BA31-97833AC2D47E}" type="presParOf" srcId="{AC17D869-576D-4656-A28C-B89B0F4BFEB2}" destId="{2B2375C2-A4E7-4586-B556-0F01309A4E18}" srcOrd="0" destOrd="0" presId="urn:microsoft.com/office/officeart/2005/8/layout/orgChart1"/>
    <dgm:cxn modelId="{C5B1353F-29A8-4BE3-A7C3-2D85D9898F18}" type="presParOf" srcId="{2B2375C2-A4E7-4586-B556-0F01309A4E18}" destId="{13B778C0-3DC8-4AA8-93D8-CD65668C36CE}" srcOrd="0" destOrd="0" presId="urn:microsoft.com/office/officeart/2005/8/layout/orgChart1"/>
    <dgm:cxn modelId="{B47522C7-A2CE-4F5E-9773-B572BAE92FFC}" type="presParOf" srcId="{2B2375C2-A4E7-4586-B556-0F01309A4E18}" destId="{0EF0554A-36C3-48D3-9726-C961BCAF0AFA}" srcOrd="1" destOrd="0" presId="urn:microsoft.com/office/officeart/2005/8/layout/orgChart1"/>
    <dgm:cxn modelId="{DBC2E69F-05BE-41C4-A4A3-7EA43AA4CF4A}" type="presParOf" srcId="{AC17D869-576D-4656-A28C-B89B0F4BFEB2}" destId="{CEB4D1F1-3E8A-445B-9817-D5159278FDEF}" srcOrd="1" destOrd="0" presId="urn:microsoft.com/office/officeart/2005/8/layout/orgChart1"/>
    <dgm:cxn modelId="{D6645C39-D943-4B56-8B8C-789450CD899E}" type="presParOf" srcId="{AC17D869-576D-4656-A28C-B89B0F4BFEB2}" destId="{06CF7A6E-2EAE-4D1A-B139-40D5927BDC2D}" srcOrd="2" destOrd="0" presId="urn:microsoft.com/office/officeart/2005/8/layout/orgChart1"/>
    <dgm:cxn modelId="{4704385E-9E67-4CDD-AA13-16515174B991}" type="presParOf" srcId="{0946CFEB-922C-483D-95FC-9E628BD18EE2}" destId="{F353FB62-AE72-4F8A-A7DC-A1A3842729E5}" srcOrd="2" destOrd="0" presId="urn:microsoft.com/office/officeart/2005/8/layout/orgChart1"/>
    <dgm:cxn modelId="{50CF8643-5072-4E39-8562-10F0E05FC1B3}" type="presParOf" srcId="{F353FB62-AE72-4F8A-A7DC-A1A3842729E5}" destId="{61484C66-959F-4EA2-91DE-F4F60E771CF2}" srcOrd="0" destOrd="0" presId="urn:microsoft.com/office/officeart/2005/8/layout/orgChart1"/>
    <dgm:cxn modelId="{AEEF3FA3-74D9-4E2A-899F-A88EB77C7B0E}" type="presParOf" srcId="{F353FB62-AE72-4F8A-A7DC-A1A3842729E5}" destId="{95761523-0FA8-4F3E-B484-32021C792E8F}" srcOrd="1" destOrd="0" presId="urn:microsoft.com/office/officeart/2005/8/layout/orgChart1"/>
    <dgm:cxn modelId="{C3F729AF-ADB8-4D3C-92A6-46B5D5858083}" type="presParOf" srcId="{95761523-0FA8-4F3E-B484-32021C792E8F}" destId="{AC6C0A8A-DF85-4466-99A9-67FB8758A12A}" srcOrd="0" destOrd="0" presId="urn:microsoft.com/office/officeart/2005/8/layout/orgChart1"/>
    <dgm:cxn modelId="{1174392F-F57C-44B7-9FFB-368468793D71}" type="presParOf" srcId="{AC6C0A8A-DF85-4466-99A9-67FB8758A12A}" destId="{1B72C905-EEDB-420F-B393-51A703DB5D75}" srcOrd="0" destOrd="0" presId="urn:microsoft.com/office/officeart/2005/8/layout/orgChart1"/>
    <dgm:cxn modelId="{376CBC3A-3947-4759-A5D6-3A01C32FF1A1}" type="presParOf" srcId="{AC6C0A8A-DF85-4466-99A9-67FB8758A12A}" destId="{7C4A7D9C-5A1D-48C1-BD59-22C7B6E25C12}" srcOrd="1" destOrd="0" presId="urn:microsoft.com/office/officeart/2005/8/layout/orgChart1"/>
    <dgm:cxn modelId="{D632B70D-A851-4491-B9AD-11DD23D2BE59}" type="presParOf" srcId="{95761523-0FA8-4F3E-B484-32021C792E8F}" destId="{EFAEAA59-DB32-41EB-9AD4-99EE4E8CB58E}" srcOrd="1" destOrd="0" presId="urn:microsoft.com/office/officeart/2005/8/layout/orgChart1"/>
    <dgm:cxn modelId="{E6C30646-4C87-4CA4-861F-FB90D4AE4B4A}" type="presParOf" srcId="{95761523-0FA8-4F3E-B484-32021C792E8F}" destId="{351FEC6F-56EC-4C66-9BE3-3B9FFC42D7A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84C66-959F-4EA2-91DE-F4F60E771CF2}">
      <dsp:nvSpPr>
        <dsp:cNvPr id="0" name=""/>
        <dsp:cNvSpPr/>
      </dsp:nvSpPr>
      <dsp:spPr>
        <a:xfrm>
          <a:off x="2692968" y="1415513"/>
          <a:ext cx="355031" cy="742874"/>
        </a:xfrm>
        <a:custGeom>
          <a:avLst/>
          <a:gdLst/>
          <a:ahLst/>
          <a:cxnLst/>
          <a:rect l="0" t="0" r="0" b="0"/>
          <a:pathLst>
            <a:path>
              <a:moveTo>
                <a:pt x="355031" y="0"/>
              </a:moveTo>
              <a:lnTo>
                <a:pt x="355031" y="742874"/>
              </a:lnTo>
              <a:lnTo>
                <a:pt x="0" y="7428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63C528-0E7B-4428-816D-39F546FDF45E}">
      <dsp:nvSpPr>
        <dsp:cNvPr id="0" name=""/>
        <dsp:cNvSpPr/>
      </dsp:nvSpPr>
      <dsp:spPr>
        <a:xfrm>
          <a:off x="3048000" y="1415513"/>
          <a:ext cx="1086385" cy="2544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3657"/>
              </a:lnTo>
              <a:lnTo>
                <a:pt x="1086385" y="2413657"/>
              </a:lnTo>
              <a:lnTo>
                <a:pt x="1086385" y="2544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21582-C528-4A2A-B047-5FC733E71AA4}">
      <dsp:nvSpPr>
        <dsp:cNvPr id="0" name=""/>
        <dsp:cNvSpPr/>
      </dsp:nvSpPr>
      <dsp:spPr>
        <a:xfrm>
          <a:off x="1850344" y="1415513"/>
          <a:ext cx="1197655" cy="2544924"/>
        </a:xfrm>
        <a:custGeom>
          <a:avLst/>
          <a:gdLst/>
          <a:ahLst/>
          <a:cxnLst/>
          <a:rect l="0" t="0" r="0" b="0"/>
          <a:pathLst>
            <a:path>
              <a:moveTo>
                <a:pt x="1197655" y="0"/>
              </a:moveTo>
              <a:lnTo>
                <a:pt x="1197655" y="2413657"/>
              </a:lnTo>
              <a:lnTo>
                <a:pt x="0" y="2413657"/>
              </a:lnTo>
              <a:lnTo>
                <a:pt x="0" y="2544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0CC5E-08B6-44D5-94A3-4BC8FFDB72F9}">
      <dsp:nvSpPr>
        <dsp:cNvPr id="0" name=""/>
        <dsp:cNvSpPr/>
      </dsp:nvSpPr>
      <dsp:spPr>
        <a:xfrm>
          <a:off x="3048000" y="1415513"/>
          <a:ext cx="1282516" cy="996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326"/>
              </a:lnTo>
              <a:lnTo>
                <a:pt x="1282516" y="865326"/>
              </a:lnTo>
              <a:lnTo>
                <a:pt x="1282516" y="9965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867152-E6EB-4FF8-B950-12042824FB9E}">
      <dsp:nvSpPr>
        <dsp:cNvPr id="0" name=""/>
        <dsp:cNvSpPr/>
      </dsp:nvSpPr>
      <dsp:spPr>
        <a:xfrm>
          <a:off x="2082973" y="504055"/>
          <a:ext cx="1930053" cy="911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Amministratore Unico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dott. </a:t>
          </a:r>
          <a:r>
            <a:rPr lang="it-IT" sz="1300" kern="1200" dirty="0" smtClean="0"/>
            <a:t>Antonio FIORIELLO</a:t>
          </a:r>
          <a:endParaRPr lang="it-IT" sz="1300" kern="1200" dirty="0"/>
        </a:p>
      </dsp:txBody>
      <dsp:txXfrm>
        <a:off x="2082973" y="504055"/>
        <a:ext cx="1930053" cy="911457"/>
      </dsp:txXfrm>
    </dsp:sp>
    <dsp:sp modelId="{DCDB8E66-0DFA-41F9-A1EF-DE20B8D85076}">
      <dsp:nvSpPr>
        <dsp:cNvPr id="0" name=""/>
        <dsp:cNvSpPr/>
      </dsp:nvSpPr>
      <dsp:spPr>
        <a:xfrm>
          <a:off x="3308776" y="2412106"/>
          <a:ext cx="2043480" cy="90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Ufficio Amministrativo </a:t>
          </a:r>
          <a:r>
            <a:rPr lang="it-IT" sz="1300" kern="1200" dirty="0" smtClean="0"/>
            <a:t>Maurizio </a:t>
          </a:r>
          <a:r>
            <a:rPr lang="it-IT" sz="1300" kern="1200" dirty="0" smtClean="0"/>
            <a:t>CLERICUZIO</a:t>
          </a:r>
          <a:endParaRPr lang="it-IT" sz="1300" kern="1200" dirty="0" smtClean="0"/>
        </a:p>
      </dsp:txBody>
      <dsp:txXfrm>
        <a:off x="3308776" y="2412106"/>
        <a:ext cx="2043480" cy="900262"/>
      </dsp:txXfrm>
    </dsp:sp>
    <dsp:sp modelId="{349183D0-25C2-4996-897D-5DD1A7CB7C09}">
      <dsp:nvSpPr>
        <dsp:cNvPr id="0" name=""/>
        <dsp:cNvSpPr/>
      </dsp:nvSpPr>
      <dsp:spPr>
        <a:xfrm>
          <a:off x="959770" y="3960437"/>
          <a:ext cx="1781147" cy="94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DEPOSITO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0" kern="1200" dirty="0" smtClean="0"/>
            <a:t>        1 </a:t>
          </a:r>
          <a:r>
            <a:rPr lang="it-IT" sz="1300" b="0" kern="1200" dirty="0" smtClean="0"/>
            <a:t>unità/gg </a:t>
          </a:r>
          <a:r>
            <a:rPr lang="it-IT" sz="1300" b="0" kern="1200" dirty="0" smtClean="0"/>
            <a:t>	</a:t>
          </a:r>
          <a:endParaRPr lang="it-IT" sz="1500" kern="1200" dirty="0"/>
        </a:p>
      </dsp:txBody>
      <dsp:txXfrm>
        <a:off x="959770" y="3960437"/>
        <a:ext cx="1781147" cy="942299"/>
      </dsp:txXfrm>
    </dsp:sp>
    <dsp:sp modelId="{13B778C0-3DC8-4AA8-93D8-CD65668C36CE}">
      <dsp:nvSpPr>
        <dsp:cNvPr id="0" name=""/>
        <dsp:cNvSpPr/>
      </dsp:nvSpPr>
      <dsp:spPr>
        <a:xfrm>
          <a:off x="3264020" y="3960437"/>
          <a:ext cx="1740730" cy="9843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AUTISTI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(servizi di AT e VTV)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smtClean="0"/>
            <a:t>13 </a:t>
          </a:r>
          <a:r>
            <a:rPr lang="it-IT" sz="1300" kern="1200" dirty="0" smtClean="0"/>
            <a:t>unità/gg</a:t>
          </a:r>
          <a:endParaRPr lang="it-IT" sz="13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b="1" kern="1200" dirty="0"/>
        </a:p>
      </dsp:txBody>
      <dsp:txXfrm>
        <a:off x="3264020" y="3960437"/>
        <a:ext cx="1740730" cy="984373"/>
      </dsp:txXfrm>
    </dsp:sp>
    <dsp:sp modelId="{1B72C905-EEDB-420F-B393-51A703DB5D75}">
      <dsp:nvSpPr>
        <dsp:cNvPr id="0" name=""/>
        <dsp:cNvSpPr/>
      </dsp:nvSpPr>
      <dsp:spPr>
        <a:xfrm>
          <a:off x="743749" y="1796792"/>
          <a:ext cx="1949218" cy="7231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Preposto dei Trasporti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ing. Serenella MATARAZZO</a:t>
          </a:r>
          <a:endParaRPr lang="it-IT" sz="1300" kern="1200" dirty="0"/>
        </a:p>
      </dsp:txBody>
      <dsp:txXfrm>
        <a:off x="743749" y="1796792"/>
        <a:ext cx="1949218" cy="723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529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904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41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340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401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09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11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30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15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34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7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E26C0-C370-46BB-B0CC-8487B9B6308C}" type="datetimeFigureOut">
              <a:rPr lang="it-IT" smtClean="0"/>
              <a:t>14/01/2025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5B829-0AA5-4D88-A2F3-546AF7AC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3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188640"/>
            <a:ext cx="6400800" cy="504056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O</a:t>
            </a:r>
            <a:r>
              <a:rPr lang="it-IT" dirty="0" smtClean="0"/>
              <a:t>rganigramma </a:t>
            </a:r>
            <a:r>
              <a:rPr lang="it-IT" dirty="0" smtClean="0"/>
              <a:t>aziendale dell’AMU </a:t>
            </a:r>
            <a:r>
              <a:rPr lang="it-IT" dirty="0" err="1" smtClean="0"/>
              <a:t>SpA</a:t>
            </a:r>
            <a:endParaRPr lang="it-IT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4072124008"/>
              </p:ext>
            </p:extLst>
          </p:nvPr>
        </p:nvGraphicFramePr>
        <p:xfrm>
          <a:off x="1524000" y="764704"/>
          <a:ext cx="60960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8673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35</Words>
  <Application>Microsoft Office PowerPoint</Application>
  <PresentationFormat>Presentazione su schermo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Nodo7</dc:creator>
  <cp:lastModifiedBy>microsoft</cp:lastModifiedBy>
  <cp:revision>6</cp:revision>
  <dcterms:created xsi:type="dcterms:W3CDTF">2021-01-26T11:53:52Z</dcterms:created>
  <dcterms:modified xsi:type="dcterms:W3CDTF">2025-01-14T18:54:13Z</dcterms:modified>
</cp:coreProperties>
</file>